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3" r:id="rId4"/>
    <p:sldId id="265" r:id="rId5"/>
    <p:sldId id="262" r:id="rId6"/>
    <p:sldId id="271" r:id="rId7"/>
    <p:sldId id="272" r:id="rId8"/>
    <p:sldId id="259" r:id="rId9"/>
    <p:sldId id="266" r:id="rId10"/>
    <p:sldId id="269" r:id="rId11"/>
    <p:sldId id="270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6ADB"/>
    <a:srgbClr val="FF1D63"/>
    <a:srgbClr val="FF5B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44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jpg>
</file>

<file path=ppt/media/image3.gif>
</file>

<file path=ppt/media/image4.png>
</file>

<file path=ppt/media/image5.png>
</file>

<file path=ppt/media/image6.gif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5DDE44-2614-457C-9C48-70418A1F5212}" type="datetimeFigureOut">
              <a:rPr lang="en-US" smtClean="0"/>
              <a:t>8/6/2022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41A7A6-02B8-4F20-9AD4-949D9E7D1B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2731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679E9D-0E72-4AF9-85B3-BAF89A90DA9D}" type="datetime1">
              <a:rPr lang="en-US" smtClean="0"/>
              <a:t>8/6/2022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 counter 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2B0DF-2036-47A9-9A46-49720CAAD1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BB5AE-9F99-4DA2-96C5-B1BAC9FB3966}" type="datetime1">
              <a:rPr lang="en-US" smtClean="0"/>
              <a:t>8/6/2022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 counter 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2B0DF-2036-47A9-9A46-49720CAAD1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F251A7-6A6A-473E-AD68-47FB52590099}" type="datetime1">
              <a:rPr lang="en-US" smtClean="0"/>
              <a:t>8/6/2022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 counter 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2B0DF-2036-47A9-9A46-49720CAAD1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1CFA2-A83C-4843-A9A5-340ADEF32555}" type="datetime1">
              <a:rPr lang="en-US" smtClean="0"/>
              <a:t>8/6/2022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 counter 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2B0DF-2036-47A9-9A46-49720CAAD1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157CCD-65FC-4809-9E06-8ABDFA9A063D}" type="datetime1">
              <a:rPr lang="en-US" smtClean="0"/>
              <a:t>8/6/2022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 counter 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2B0DF-2036-47A9-9A46-49720CAAD1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CEF30-948F-4A80-A9A8-880C2E4C8951}" type="datetime1">
              <a:rPr lang="en-US" smtClean="0"/>
              <a:t>8/6/2022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 counter 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2B0DF-2036-47A9-9A46-49720CAAD1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B2E67-47E0-4DCD-AAC1-911A9DA17746}" type="datetime1">
              <a:rPr lang="en-US" smtClean="0"/>
              <a:t>8/6/2022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 counter </a:t>
            </a:r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2B0DF-2036-47A9-9A46-49720CAAD1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2440-C612-46E1-91CC-D85552EC7965}" type="datetime1">
              <a:rPr lang="en-US" smtClean="0"/>
              <a:t>8/6/2022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 counter </a:t>
            </a:r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2B0DF-2036-47A9-9A46-49720CAAD1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8836B-05FC-4E38-BF2F-B3248D04E3BB}" type="datetime1">
              <a:rPr lang="en-US" smtClean="0"/>
              <a:t>8/6/2022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 counter </a:t>
            </a: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2B0DF-2036-47A9-9A46-49720CAAD1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B1A116-9A09-4D88-BED4-4C4DAE056CBA}" type="datetime1">
              <a:rPr lang="en-US" smtClean="0"/>
              <a:t>8/6/2022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 counter 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2B0DF-2036-47A9-9A46-49720CAAD1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5FB45-23E7-4E4C-AFA0-63DDD74D2782}" type="datetime1">
              <a:rPr lang="en-US" smtClean="0"/>
              <a:t>8/6/2022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 counter </a:t>
            </a:r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2B0DF-2036-47A9-9A46-49720CAAD1E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E1FDDD-B67E-4727-A9E3-EF0531DA4155}" type="datetime1">
              <a:rPr lang="en-US" smtClean="0"/>
              <a:t>8/6/2022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Car counter </a:t>
            </a: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2B0DF-2036-47A9-9A46-49720CAAD1E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image" Target="../media/image3.g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55576" y="4869160"/>
            <a:ext cx="7772400" cy="1470025"/>
          </a:xfrm>
        </p:spPr>
        <p:txBody>
          <a:bodyPr>
            <a:normAutofit fontScale="90000"/>
          </a:bodyPr>
          <a:lstStyle/>
          <a:p>
            <a:pPr algn="r"/>
            <a:br>
              <a:rPr lang="en-US" sz="3200" dirty="0">
                <a:solidFill>
                  <a:schemeClr val="bg1">
                    <a:lumMod val="75000"/>
                  </a:schemeClr>
                </a:solidFill>
                <a:latin typeface="Futura Md BT" pitchFamily="34" charset="0"/>
              </a:rPr>
            </a:br>
            <a:r>
              <a:rPr lang="en-US" sz="4000" b="1" dirty="0">
                <a:solidFill>
                  <a:schemeClr val="bg1"/>
                </a:solidFill>
              </a:rPr>
              <a:t>Electronic Shop Practice</a:t>
            </a:r>
            <a:br>
              <a:rPr lang="en-US" sz="4000" b="1" dirty="0">
                <a:solidFill>
                  <a:schemeClr val="bg1"/>
                </a:solidFill>
              </a:rPr>
            </a:br>
            <a:r>
              <a:rPr lang="en-US" sz="4000" b="1" dirty="0">
                <a:solidFill>
                  <a:schemeClr val="bg1"/>
                </a:solidFill>
              </a:rPr>
              <a:t>ECE 3100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3200" b="1" dirty="0">
                <a:solidFill>
                  <a:schemeClr val="bg1"/>
                </a:solidFill>
              </a:rPr>
              <a:t>Department of Electrical &amp; Computer Engineering</a:t>
            </a:r>
            <a:br>
              <a:rPr lang="en-US" sz="3200" b="1" dirty="0">
                <a:solidFill>
                  <a:schemeClr val="bg1"/>
                </a:solidFill>
              </a:rPr>
            </a:br>
            <a:r>
              <a:rPr lang="en-US" sz="3200" b="1" dirty="0" err="1">
                <a:solidFill>
                  <a:schemeClr val="bg1"/>
                </a:solidFill>
              </a:rPr>
              <a:t>Rajshahi</a:t>
            </a:r>
            <a:r>
              <a:rPr lang="en-US" sz="3200" b="1" dirty="0">
                <a:solidFill>
                  <a:schemeClr val="bg1"/>
                </a:solidFill>
              </a:rPr>
              <a:t> University of Engineering &amp; Technology</a:t>
            </a:r>
            <a:br>
              <a:rPr lang="en-US" sz="1600" dirty="0">
                <a:solidFill>
                  <a:schemeClr val="bg1"/>
                </a:solidFill>
              </a:rPr>
            </a:br>
            <a:br>
              <a:rPr lang="en-US" sz="1200" dirty="0">
                <a:solidFill>
                  <a:schemeClr val="bg1"/>
                </a:solidFill>
              </a:rPr>
            </a:br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Futura Md BT" pitchFamily="34" charset="0"/>
              </a:rPr>
              <a:t> 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4365104"/>
            <a:ext cx="2483768" cy="864096"/>
          </a:xfrm>
        </p:spPr>
        <p:txBody>
          <a:bodyPr>
            <a:normAutofit/>
          </a:bodyPr>
          <a:lstStyle/>
          <a:p>
            <a:r>
              <a:rPr lang="en-GB" sz="2400" b="1" u="sng" dirty="0">
                <a:solidFill>
                  <a:schemeClr val="bg1"/>
                </a:solidFill>
                <a:latin typeface="Futura Md BT" pitchFamily="34" charset="0"/>
              </a:rPr>
              <a:t>C</a:t>
            </a:r>
            <a:r>
              <a:rPr lang="en-US" sz="2400" b="1" u="sng" dirty="0" err="1">
                <a:solidFill>
                  <a:schemeClr val="bg1"/>
                </a:solidFill>
                <a:latin typeface="Futura Md BT" pitchFamily="34" charset="0"/>
              </a:rPr>
              <a:t>ar</a:t>
            </a:r>
            <a:r>
              <a:rPr lang="en-US" sz="2400" b="1" u="sng" dirty="0">
                <a:solidFill>
                  <a:schemeClr val="bg1"/>
                </a:solidFill>
                <a:latin typeface="Futura Md BT" pitchFamily="34" charset="0"/>
              </a:rPr>
              <a:t> Counter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07F5E-DD82-922A-DFB3-601E4EB37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08720"/>
            <a:ext cx="8229600" cy="1008112"/>
          </a:xfrm>
        </p:spPr>
        <p:txBody>
          <a:bodyPr/>
          <a:lstStyle/>
          <a:p>
            <a:r>
              <a:rPr lang="en-GB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Detect Cars</a:t>
            </a:r>
            <a:endParaRPr lang="en-US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A25C76-5A6F-1B27-92CE-4D6B373312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2440-C612-46E1-91CC-D85552EC7965}" type="datetime1">
              <a:rPr lang="en-US" smtClean="0"/>
              <a:t>8/6/2022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C69ADC-CF6A-9A72-5CFA-78FD66E0F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 counter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2B10A7-85B2-C027-DEC9-E35348DB8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2B0DF-2036-47A9-9A46-49720CAAD1E4}" type="slidenum">
              <a:rPr lang="en-US" smtClean="0"/>
              <a:t>10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5A15F4-852F-79BD-6831-449243D9A99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657" y="5610164"/>
            <a:ext cx="3091805" cy="1111311"/>
          </a:xfrm>
          <a:prstGeom prst="rect">
            <a:avLst/>
          </a:prstGeom>
        </p:spPr>
      </p:pic>
      <p:pic>
        <p:nvPicPr>
          <p:cNvPr id="7" name="20220806_213627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D23112D2-EBCC-E3F9-7109-D4AF0ECC885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1665085"/>
            <a:ext cx="8009808" cy="431817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10197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9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BE3B4-1B67-66FC-F67B-4872C5FFB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836712"/>
            <a:ext cx="8229600" cy="1224136"/>
          </a:xfrm>
        </p:spPr>
        <p:txBody>
          <a:bodyPr/>
          <a:lstStyle/>
          <a:p>
            <a:r>
              <a:rPr lang="en-GB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Advantage</a:t>
            </a:r>
            <a:endParaRPr lang="en-US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BA5B05-6ADF-1B38-F40A-2ED10192C1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2440-C612-46E1-91CC-D85552EC7965}" type="datetime1">
              <a:rPr lang="en-US" smtClean="0"/>
              <a:t>8/6/2022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C0551B-DB3D-D5B1-732F-B68FB2B29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 counter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BA41FE-82D5-D148-DA84-F303C10B08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2B0DF-2036-47A9-9A46-49720CAAD1E4}" type="slidenum">
              <a:rPr lang="en-US" smtClean="0"/>
              <a:t>11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CBBC26-D475-50BF-B29B-777E3125FA28}"/>
              </a:ext>
            </a:extLst>
          </p:cNvPr>
          <p:cNvSpPr txBox="1"/>
          <p:nvPr/>
        </p:nvSpPr>
        <p:spPr>
          <a:xfrm>
            <a:off x="755576" y="2894090"/>
            <a:ext cx="72008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3200" i="0" dirty="0">
                <a:solidFill>
                  <a:schemeClr val="bg1"/>
                </a:solidFill>
                <a:effectLst/>
              </a:rPr>
              <a:t>Helps traffic police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3200" i="0" dirty="0">
                <a:solidFill>
                  <a:schemeClr val="bg1"/>
                </a:solidFill>
                <a:effectLst/>
              </a:rPr>
              <a:t>Maintaining records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en-GB" sz="3200" i="0" dirty="0">
                <a:solidFill>
                  <a:schemeClr val="bg1"/>
                </a:solidFill>
                <a:effectLst/>
              </a:rPr>
              <a:t>Traffic surveillance control</a:t>
            </a:r>
            <a:endParaRPr lang="en-US" sz="32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2267236-F9CA-B385-AD38-B99F372A6B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657" y="5610164"/>
            <a:ext cx="3091805" cy="1111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671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BBB752-B8FD-557C-334D-F23DCCC111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2440-C612-46E1-91CC-D85552EC7965}" type="datetime1">
              <a:rPr lang="en-US" smtClean="0"/>
              <a:t>8/6/2022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7C7653-FC43-3A4E-A43C-57F3FB8B1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 counter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AF7529-6CE5-A3FC-7B1A-CB31EE52C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2B0DF-2036-47A9-9A46-49720CAAD1E4}" type="slidenum">
              <a:rPr lang="en-US" smtClean="0"/>
              <a:t>12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4F9AE2E-729D-9A57-022C-0F9204FE40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0275" y="1643062"/>
            <a:ext cx="4743450" cy="357187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B4003B6-3C81-4062-8028-B704E76483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657" y="5610164"/>
            <a:ext cx="3091805" cy="1111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798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980728"/>
            <a:ext cx="8229600" cy="5256584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>
                    <a:lumMod val="40000"/>
                    <a:lumOff val="60000"/>
                  </a:schemeClr>
                </a:solidFill>
                <a:latin typeface="Futura Md BT" pitchFamily="34" charset="0"/>
              </a:rPr>
              <a:t>Team members</a:t>
            </a:r>
            <a:br>
              <a:rPr lang="en-US" sz="3200" dirty="0">
                <a:solidFill>
                  <a:schemeClr val="bg1">
                    <a:lumMod val="85000"/>
                  </a:schemeClr>
                </a:solidFill>
                <a:latin typeface="Futura Md BT" pitchFamily="34" charset="0"/>
              </a:rPr>
            </a:br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Futura Md BT" pitchFamily="34" charset="0"/>
              </a:rPr>
              <a:t> </a:t>
            </a:r>
            <a:br>
              <a:rPr lang="en-US" sz="3200" dirty="0">
                <a:solidFill>
                  <a:schemeClr val="bg1">
                    <a:lumMod val="85000"/>
                  </a:schemeClr>
                </a:solidFill>
                <a:latin typeface="Futura Md BT" pitchFamily="34" charset="0"/>
              </a:rPr>
            </a:br>
            <a:r>
              <a:rPr lang="en-US" sz="3600" b="1" dirty="0" err="1">
                <a:solidFill>
                  <a:schemeClr val="bg1"/>
                </a:solidFill>
              </a:rPr>
              <a:t>Mahbuba</a:t>
            </a:r>
            <a:r>
              <a:rPr lang="en-US" sz="3600" b="1" dirty="0">
                <a:solidFill>
                  <a:schemeClr val="bg1"/>
                </a:solidFill>
              </a:rPr>
              <a:t> Habib (1810026)</a:t>
            </a:r>
            <a:br>
              <a:rPr lang="en-US" sz="3600" b="1" dirty="0">
                <a:solidFill>
                  <a:schemeClr val="bg1"/>
                </a:solidFill>
              </a:rPr>
            </a:br>
            <a:r>
              <a:rPr lang="en-US" sz="3600" b="1" dirty="0" err="1">
                <a:solidFill>
                  <a:schemeClr val="bg1"/>
                </a:solidFill>
              </a:rPr>
              <a:t>Deba</a:t>
            </a:r>
            <a:r>
              <a:rPr lang="en-US" sz="3600" b="1" dirty="0">
                <a:solidFill>
                  <a:schemeClr val="bg1"/>
                </a:solidFill>
              </a:rPr>
              <a:t> </a:t>
            </a:r>
            <a:r>
              <a:rPr lang="en-US" sz="3600" b="1" dirty="0" err="1">
                <a:solidFill>
                  <a:schemeClr val="bg1"/>
                </a:solidFill>
              </a:rPr>
              <a:t>Priyo</a:t>
            </a:r>
            <a:r>
              <a:rPr lang="en-US" sz="3600" b="1" dirty="0">
                <a:solidFill>
                  <a:schemeClr val="bg1"/>
                </a:solidFill>
              </a:rPr>
              <a:t> Guha(1810027)</a:t>
            </a:r>
            <a:br>
              <a:rPr lang="en-US" sz="3600" b="1" dirty="0">
                <a:solidFill>
                  <a:schemeClr val="bg1"/>
                </a:solidFill>
              </a:rPr>
            </a:br>
            <a:r>
              <a:rPr lang="en-US" sz="3600" b="1" dirty="0">
                <a:solidFill>
                  <a:schemeClr val="bg1"/>
                </a:solidFill>
              </a:rPr>
              <a:t>Md. Alif (1810028)</a:t>
            </a:r>
            <a:br>
              <a:rPr lang="en-US" sz="3200" dirty="0">
                <a:solidFill>
                  <a:schemeClr val="bg1"/>
                </a:solidFill>
              </a:rPr>
            </a:br>
            <a:endParaRPr lang="en-US" sz="3200" dirty="0">
              <a:solidFill>
                <a:schemeClr val="bg1">
                  <a:lumMod val="85000"/>
                </a:schemeClr>
              </a:solidFill>
              <a:latin typeface="Futura Md BT" pitchFamily="34" charset="0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85CDAF-5452-0454-B6D6-8F7BD0774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1B440F-F80C-48DD-9210-9FC8CC876715}" type="datetime2">
              <a:rPr lang="en-US" smtClean="0"/>
              <a:t>Saturday, August 6, 2022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D6B62F-A8A2-4C0B-7287-DC944D03A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2B0DF-2036-47A9-9A46-49720CAAD1E4}" type="slidenum">
              <a:rPr lang="en-US" smtClean="0"/>
              <a:t>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7D2242-B9C7-0FCD-5F0F-88FF4975B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Car counter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2EB7AA9-BEEF-C619-14B0-09D4CAA989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657" y="5610164"/>
            <a:ext cx="3091805" cy="11113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4812E-49C3-3CC4-F549-472F257F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2290266"/>
          </a:xfrm>
        </p:spPr>
        <p:txBody>
          <a:bodyPr/>
          <a:lstStyle/>
          <a:p>
            <a:r>
              <a:rPr lang="en-GB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Outline</a:t>
            </a:r>
            <a:endParaRPr lang="en-US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5DB32E-CCF6-BD4A-77BD-3579182F47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2440-C612-46E1-91CC-D85552EC7965}" type="datetime1">
              <a:rPr lang="en-US" smtClean="0"/>
              <a:t>8/6/2022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C6FF6E0-67A9-0A4E-308B-2C7A78E15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 counter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F4211C-D296-23C6-3D6C-5CB973217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2B0DF-2036-47A9-9A46-49720CAAD1E4}" type="slidenum">
              <a:rPr lang="en-US" smtClean="0"/>
              <a:t>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2CA145-302F-C415-665C-F0538C38BC47}"/>
              </a:ext>
            </a:extLst>
          </p:cNvPr>
          <p:cNvSpPr txBox="1"/>
          <p:nvPr/>
        </p:nvSpPr>
        <p:spPr>
          <a:xfrm>
            <a:off x="647564" y="1637768"/>
            <a:ext cx="7848872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3200" b="1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</a:rPr>
              <a:t>Introduction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</a:rPr>
              <a:t>Language and Libraries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</a:rPr>
              <a:t>Component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</a:rPr>
              <a:t>Connection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</a:rPr>
              <a:t>Project Details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</a:rPr>
              <a:t>Output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3200" dirty="0">
                <a:solidFill>
                  <a:schemeClr val="bg1"/>
                </a:solidFill>
              </a:rPr>
              <a:t>Advantage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b="1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b="1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sz="3200" b="1" dirty="0">
              <a:solidFill>
                <a:schemeClr val="bg1"/>
              </a:solidFill>
            </a:endParaRPr>
          </a:p>
          <a:p>
            <a:endParaRPr lang="en-US" sz="3200" b="1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568413-8EEE-4F2F-C88E-1527EFF5D3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657" y="5610164"/>
            <a:ext cx="3091805" cy="1111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920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633AF-6CC1-B0D0-3D73-9397398410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60648"/>
            <a:ext cx="8229600" cy="1728192"/>
          </a:xfrm>
        </p:spPr>
        <p:txBody>
          <a:bodyPr>
            <a:normAutofit/>
          </a:bodyPr>
          <a:lstStyle/>
          <a:p>
            <a:r>
              <a:rPr lang="en-GB" b="1" dirty="0"/>
              <a:t>                                              </a:t>
            </a:r>
            <a:r>
              <a:rPr lang="en-GB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Introduction</a:t>
            </a:r>
            <a:endParaRPr lang="en-US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E99110-27CA-D9C7-46EC-59BA7D7D4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2440-C612-46E1-91CC-D85552EC7965}" type="datetime1">
              <a:rPr lang="en-US" smtClean="0"/>
              <a:t>8/6/2022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C7718BB-DF91-4020-C672-F2ECE6C58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 counter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4AAA9E-4BC8-D905-0EBA-7929CB1E8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2B0DF-2036-47A9-9A46-49720CAAD1E4}" type="slidenum">
              <a:rPr lang="en-US" smtClean="0"/>
              <a:t>4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316C01-9806-632F-4F2F-AE6A8021ADF4}"/>
              </a:ext>
            </a:extLst>
          </p:cNvPr>
          <p:cNvSpPr txBox="1"/>
          <p:nvPr/>
        </p:nvSpPr>
        <p:spPr>
          <a:xfrm>
            <a:off x="457200" y="2204864"/>
            <a:ext cx="800323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solidFill>
                  <a:schemeClr val="bg1"/>
                </a:solidFill>
              </a:rPr>
              <a:t>Car counter is a process which  </a:t>
            </a:r>
            <a:r>
              <a:rPr lang="en-GB" sz="280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provides accurate count of vehicles that enter or exit in a road or highway. One common approach for this is two rubber tubes laid across carriage way. Besides , it can be done with the  help of CCTV. Ours one is the latter approach. Recording a video, we processed it with object detection algorithm and count the number of cars.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2850AC-2149-6A26-989D-D2BA529D36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657" y="5610164"/>
            <a:ext cx="3091805" cy="1111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107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1CEB6-88A5-4794-82CD-7EEF8D5E1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4704"/>
            <a:ext cx="8229600" cy="1224136"/>
          </a:xfrm>
        </p:spPr>
        <p:txBody>
          <a:bodyPr/>
          <a:lstStyle/>
          <a:p>
            <a:r>
              <a:rPr lang="en-GB" sz="40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Languages and Library</a:t>
            </a:r>
            <a:endParaRPr lang="en-US" sz="4000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A76D55-3393-24F3-4795-A19DA0FE2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2440-C612-46E1-91CC-D85552EC7965}" type="datetime1">
              <a:rPr lang="en-US" smtClean="0"/>
              <a:t>8/6/2022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C483FF-789E-D953-2B98-1F005B13B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 counter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FBA51E-C6C4-8B3A-8215-B6C5A00A3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2B0DF-2036-47A9-9A46-49720CAAD1E4}" type="slidenum">
              <a:rPr lang="en-US" smtClean="0"/>
              <a:t>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07DB92-DC13-5CF9-9F7D-C7FBC01CAD69}"/>
              </a:ext>
            </a:extLst>
          </p:cNvPr>
          <p:cNvSpPr txBox="1"/>
          <p:nvPr/>
        </p:nvSpPr>
        <p:spPr>
          <a:xfrm>
            <a:off x="683568" y="2780928"/>
            <a:ext cx="748883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Python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OpenCV (Open Source Computer Vision   Library)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NumPy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0D397E-94A2-C4C7-B66E-5288F36526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657" y="5610164"/>
            <a:ext cx="3091805" cy="1111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201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1CEB6-88A5-4794-82CD-7EEF8D5E1D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4704"/>
            <a:ext cx="8229600" cy="1224136"/>
          </a:xfrm>
        </p:spPr>
        <p:txBody>
          <a:bodyPr/>
          <a:lstStyle/>
          <a:p>
            <a:r>
              <a:rPr lang="en-GB" sz="4000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Components</a:t>
            </a:r>
            <a:endParaRPr lang="en-US" sz="4000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EA76D55-3393-24F3-4795-A19DA0FE2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2440-C612-46E1-91CC-D85552EC7965}" type="datetime1">
              <a:rPr lang="en-US" smtClean="0"/>
              <a:t>8/6/2022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C483FF-789E-D953-2B98-1F005B13B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 counter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FBA51E-C6C4-8B3A-8215-B6C5A00A3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2B0DF-2036-47A9-9A46-49720CAAD1E4}" type="slidenum">
              <a:rPr lang="en-US" smtClean="0"/>
              <a:t>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07DB92-DC13-5CF9-9F7D-C7FBC01CAD69}"/>
              </a:ext>
            </a:extLst>
          </p:cNvPr>
          <p:cNvSpPr txBox="1"/>
          <p:nvPr/>
        </p:nvSpPr>
        <p:spPr>
          <a:xfrm>
            <a:off x="683568" y="1988841"/>
            <a:ext cx="7632848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Hardware: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Raspberry 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Raspberry Pi Camera Module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Monitor, Mouse, Keyboard</a:t>
            </a:r>
          </a:p>
          <a:p>
            <a:endParaRPr lang="en-US" sz="3200" dirty="0">
              <a:solidFill>
                <a:schemeClr val="bg1"/>
              </a:solidFill>
            </a:endParaRPr>
          </a:p>
          <a:p>
            <a:r>
              <a:rPr lang="en-US" sz="3200" dirty="0">
                <a:solidFill>
                  <a:schemeClr val="bg1"/>
                </a:solidFill>
              </a:rPr>
              <a:t>Software: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Visual Studio Code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VNC Viewer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sz="1800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2534FCB-6412-8819-4478-9A0D548759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657" y="5610164"/>
            <a:ext cx="3091805" cy="1111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83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B669F-384E-EC2B-31F8-AD4D6D11D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052736"/>
            <a:ext cx="8229600" cy="936104"/>
          </a:xfrm>
        </p:spPr>
        <p:txBody>
          <a:bodyPr/>
          <a:lstStyle/>
          <a:p>
            <a:r>
              <a:rPr lang="en-GB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Procedure </a:t>
            </a:r>
            <a:endParaRPr lang="en-US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38E7A80-AF1E-D0A0-995C-20A072118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2440-C612-46E1-91CC-D85552EC7965}" type="datetime1">
              <a:rPr lang="en-US" smtClean="0"/>
              <a:t>8/6/2022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FAB0AA-FB1F-03FD-51C0-8A969FDE3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 counter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A71446-08FA-5A83-7CCA-C8EA78D38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2B0DF-2036-47A9-9A46-49720CAAD1E4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B0F845-4D7A-4241-DF24-86F79225B3DE}"/>
              </a:ext>
            </a:extLst>
          </p:cNvPr>
          <p:cNvSpPr txBox="1"/>
          <p:nvPr/>
        </p:nvSpPr>
        <p:spPr>
          <a:xfrm>
            <a:off x="683568" y="2405527"/>
            <a:ext cx="7272808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* Record the video of a road with      Camera  Module.</a:t>
            </a:r>
          </a:p>
          <a:p>
            <a:r>
              <a:rPr lang="en-US" sz="3200" dirty="0">
                <a:solidFill>
                  <a:schemeClr val="bg1"/>
                </a:solidFill>
              </a:rPr>
              <a:t>* Track the vehicles with OpenCV.</a:t>
            </a:r>
          </a:p>
          <a:p>
            <a:r>
              <a:rPr lang="en-US" sz="3200" dirty="0">
                <a:solidFill>
                  <a:schemeClr val="bg1"/>
                </a:solidFill>
              </a:rPr>
              <a:t>* Process their images.</a:t>
            </a:r>
          </a:p>
          <a:p>
            <a:r>
              <a:rPr lang="en-US" sz="3200" dirty="0">
                <a:solidFill>
                  <a:schemeClr val="bg1"/>
                </a:solidFill>
              </a:rPr>
              <a:t>* Count and display their numbers.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158BC45-2951-C143-9FCA-44B9050A07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657" y="5610164"/>
            <a:ext cx="3091805" cy="1111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119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8D092-9FD0-B69B-B216-85CAA05C8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48680"/>
            <a:ext cx="8229600" cy="1800200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Object Detection Algorithm</a:t>
            </a:r>
            <a:endParaRPr lang="en-US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6317A0-CAC9-3279-D2E5-D44989053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2440-C612-46E1-91CC-D85552EC7965}" type="datetime1">
              <a:rPr lang="en-US" smtClean="0"/>
              <a:t>8/6/2022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B1D60A-D92C-87C9-C568-33A3D8ACCB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 counter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D154A-5F2E-027D-514E-86902A556C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2B0DF-2036-47A9-9A46-49720CAAD1E4}" type="slidenum">
              <a:rPr lang="en-US" smtClean="0"/>
              <a:t>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EE2892-C87C-DF6F-9361-9DFED2FD3F8D}"/>
              </a:ext>
            </a:extLst>
          </p:cNvPr>
          <p:cNvSpPr txBox="1"/>
          <p:nvPr/>
        </p:nvSpPr>
        <p:spPr>
          <a:xfrm>
            <a:off x="755576" y="2132856"/>
            <a:ext cx="7488832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b="0" i="0" dirty="0">
                <a:solidFill>
                  <a:schemeClr val="bg1"/>
                </a:solidFill>
                <a:effectLst/>
                <a:latin typeface="charter"/>
              </a:rPr>
              <a:t>Object detection is a technique of computer vision that identifies an object from an image or video </a:t>
            </a:r>
            <a:r>
              <a:rPr lang="en-GB" sz="2800" b="0" i="0" dirty="0">
                <a:solidFill>
                  <a:schemeClr val="bg1"/>
                </a:solidFill>
                <a:effectLst/>
              </a:rPr>
              <a:t>file</a:t>
            </a:r>
            <a:r>
              <a:rPr lang="en-GB" sz="2800" b="0" i="0" dirty="0">
                <a:solidFill>
                  <a:schemeClr val="bg1"/>
                </a:solidFill>
                <a:effectLst/>
                <a:latin typeface="charter"/>
              </a:rPr>
              <a:t>. It refers to the potential of computer and software systems to locate objects in an image/scene and identify each object. We used OpenCV</a:t>
            </a:r>
            <a:r>
              <a:rPr lang="en-GB" sz="2800" b="1" i="0" dirty="0">
                <a:solidFill>
                  <a:schemeClr val="bg1"/>
                </a:solidFill>
                <a:effectLst/>
                <a:latin typeface="charter"/>
              </a:rPr>
              <a:t> </a:t>
            </a:r>
            <a:r>
              <a:rPr lang="en-GB" sz="2800" dirty="0">
                <a:solidFill>
                  <a:schemeClr val="bg1"/>
                </a:solidFill>
                <a:latin typeface="charter"/>
              </a:rPr>
              <a:t>as</a:t>
            </a:r>
            <a:r>
              <a:rPr lang="en-GB" sz="2800" b="0" i="0" dirty="0">
                <a:solidFill>
                  <a:schemeClr val="bg1"/>
                </a:solidFill>
                <a:effectLst/>
                <a:latin typeface="charter"/>
              </a:rPr>
              <a:t> image processing library. It is designed to solve computer vision problems</a:t>
            </a:r>
            <a:r>
              <a:rPr lang="en-GB" sz="2800" b="0" i="0" dirty="0">
                <a:solidFill>
                  <a:schemeClr val="bg1"/>
                </a:solidFill>
                <a:effectLst/>
                <a:latin typeface="Inter"/>
              </a:rPr>
              <a:t>.</a:t>
            </a:r>
            <a:endParaRPr lang="en-US" sz="280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D7E647-AA3E-4834-2D43-9E78996985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657" y="5610164"/>
            <a:ext cx="3091805" cy="1111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735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35DF9-529E-9689-B93B-71A8F6507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92696"/>
            <a:ext cx="8229600" cy="1368152"/>
          </a:xfrm>
        </p:spPr>
        <p:txBody>
          <a:bodyPr/>
          <a:lstStyle/>
          <a:p>
            <a:r>
              <a:rPr lang="en-GB" b="1" dirty="0">
                <a:solidFill>
                  <a:schemeClr val="tx2">
                    <a:lumMod val="40000"/>
                    <a:lumOff val="60000"/>
                  </a:schemeClr>
                </a:solidFill>
              </a:rPr>
              <a:t>Camera Output</a:t>
            </a:r>
            <a:endParaRPr lang="en-US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C54CC6-F3E8-86A5-1627-5B62E424F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2440-C612-46E1-91CC-D85552EC7965}" type="datetime1">
              <a:rPr lang="en-US" smtClean="0"/>
              <a:t>8/6/2022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6B2F50-C179-0A4C-4F05-AF2F4C40C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Car counter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E45E0D-FD1C-4AF5-2698-BF6FD62A6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2B0DF-2036-47A9-9A46-49720CAAD1E4}" type="slidenum">
              <a:rPr lang="en-US" smtClean="0"/>
              <a:t>9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EB4302-AE96-5365-26AC-AA1FB3B633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657" y="5610164"/>
            <a:ext cx="3091805" cy="1111311"/>
          </a:xfrm>
          <a:prstGeom prst="rect">
            <a:avLst/>
          </a:prstGeom>
        </p:spPr>
      </p:pic>
      <p:pic>
        <p:nvPicPr>
          <p:cNvPr id="7" name="20220806_205752 (online-video-cutter.com) (1) (1)">
            <a:hlinkClick r:id="" action="ppaction://media"/>
            <a:extLst>
              <a:ext uri="{FF2B5EF4-FFF2-40B4-BE49-F238E27FC236}">
                <a16:creationId xmlns:a16="http://schemas.microsoft.com/office/drawing/2014/main" id="{DF04B8A4-A7C9-12CB-95C7-B4DD472944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1750" y="1718684"/>
            <a:ext cx="8229599" cy="422160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14906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1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5342</TotalTime>
  <Words>321</Words>
  <Application>Microsoft Office PowerPoint</Application>
  <PresentationFormat>On-screen Show (4:3)</PresentationFormat>
  <Paragraphs>77</Paragraphs>
  <Slides>12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Arial</vt:lpstr>
      <vt:lpstr>Calibri</vt:lpstr>
      <vt:lpstr>charter</vt:lpstr>
      <vt:lpstr>Futura Md BT</vt:lpstr>
      <vt:lpstr>Inter</vt:lpstr>
      <vt:lpstr>Тема Office</vt:lpstr>
      <vt:lpstr> Electronic Shop Practice ECE 3100 Department of Electrical &amp; Computer Engineering Rajshahi University of Engineering &amp; Technology   </vt:lpstr>
      <vt:lpstr>Team members   Mahbuba Habib (1810026) Deba Priyo Guha(1810027) Md. Alif (1810028) </vt:lpstr>
      <vt:lpstr>Outline</vt:lpstr>
      <vt:lpstr>                                              Introduction</vt:lpstr>
      <vt:lpstr>Languages and Library</vt:lpstr>
      <vt:lpstr>Components</vt:lpstr>
      <vt:lpstr>Procedure </vt:lpstr>
      <vt:lpstr>Object Detection Algorithm</vt:lpstr>
      <vt:lpstr>Camera Output</vt:lpstr>
      <vt:lpstr>Detect Cars</vt:lpstr>
      <vt:lpstr>Advantage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Here</dc:title>
  <dc:creator>1</dc:creator>
  <cp:lastModifiedBy>Dell</cp:lastModifiedBy>
  <cp:revision>9</cp:revision>
  <dcterms:created xsi:type="dcterms:W3CDTF">2013-08-13T10:06:05Z</dcterms:created>
  <dcterms:modified xsi:type="dcterms:W3CDTF">2022-08-06T15:53:00Z</dcterms:modified>
</cp:coreProperties>
</file>

<file path=docProps/thumbnail.jpeg>
</file>